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F631FA-D0C4-4C1F-BB9E-A05853E22601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61A56AF-3EEC-438E-9D37-4D0EB031F5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Digna</a:t>
            </a:r>
            <a:r>
              <a:rPr lang="en-US" dirty="0" smtClean="0"/>
              <a:t> Salgado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AnyWho.com</a:t>
            </a:r>
          </a:p>
          <a:p>
            <a:r>
              <a:rPr lang="en-US" dirty="0" smtClean="0"/>
              <a:t>Finding </a:t>
            </a:r>
            <a:r>
              <a:rPr lang="en-US" dirty="0" err="1" smtClean="0"/>
              <a:t>People,Places</a:t>
            </a:r>
            <a:r>
              <a:rPr lang="en-US" dirty="0" smtClean="0"/>
              <a:t> and business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directory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-2769" r="-1596"/>
          <a:stretch>
            <a:fillRect/>
          </a:stretch>
        </p:blipFill>
        <p:spPr bwMode="auto">
          <a:xfrm>
            <a:off x="381000" y="1382017"/>
            <a:ext cx="7620000" cy="547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Find business powered by: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yellow pages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61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Find a person powered by:</a:t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white pages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830484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Reverse lookup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06537"/>
            <a:ext cx="7696200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Area/zip code lookup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784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Map a location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222"/>
            <a:ext cx="7924800" cy="518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27</Words>
  <Application>Microsoft Office PowerPoint</Application>
  <PresentationFormat>On-screen Show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Digna Salgado</vt:lpstr>
      <vt:lpstr>directory</vt:lpstr>
      <vt:lpstr>Find business powered by:  yellow pages</vt:lpstr>
      <vt:lpstr>Slide 4</vt:lpstr>
      <vt:lpstr>Find a person powered by: white pages</vt:lpstr>
      <vt:lpstr>Reverse lookup </vt:lpstr>
      <vt:lpstr>Area/zip code lookup</vt:lpstr>
      <vt:lpstr>Map a location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Digna Salgado</dc:title>
  <dc:creator>training</dc:creator>
  <cp:lastModifiedBy>training</cp:lastModifiedBy>
  <cp:revision>5</cp:revision>
  <dcterms:created xsi:type="dcterms:W3CDTF">2011-07-09T14:12:46Z</dcterms:created>
  <dcterms:modified xsi:type="dcterms:W3CDTF">2011-07-09T15:03:58Z</dcterms:modified>
</cp:coreProperties>
</file>